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62" r:id="rId5"/>
    <p:sldId id="261" r:id="rId6"/>
    <p:sldId id="263" r:id="rId7"/>
    <p:sldId id="259" r:id="rId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sVCL1vQOU2f59i1b7Qf44w==" hashData="dzHl36nQt+whAyUWCMvBZdoXzjg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792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0153" autoAdjust="0"/>
    <p:restoredTop sz="94660"/>
  </p:normalViewPr>
  <p:slideViewPr>
    <p:cSldViewPr>
      <p:cViewPr varScale="1">
        <p:scale>
          <a:sx n="91" d="100"/>
          <a:sy n="91" d="100"/>
        </p:scale>
        <p:origin x="-77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13/01/2015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13/01/2015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13/01/2015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13/01/2015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13/01/2015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13/01/2015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13/01/2015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13/01/2015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13/01/2015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13/01/2015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13/01/2015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A7EC-ED0B-4424-A52C-3FA4F649DAEE}" type="datetimeFigureOut">
              <a:rPr lang="pt-BR" smtClean="0"/>
              <a:pPr/>
              <a:t>13/01/2015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75856" y="5306918"/>
            <a:ext cx="586814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pt-BR" sz="3500" b="1" dirty="0" smtClean="0">
                <a:solidFill>
                  <a:schemeClr val="bg1"/>
                </a:solidFill>
              </a:rPr>
              <a:t>Lição 3</a:t>
            </a:r>
          </a:p>
          <a:p>
            <a:pPr>
              <a:lnSpc>
                <a:spcPts val="3300"/>
              </a:lnSpc>
            </a:pPr>
            <a:r>
              <a:rPr lang="pt-BR" sz="3000" b="1" dirty="0" smtClean="0">
                <a:solidFill>
                  <a:schemeClr val="bg1"/>
                </a:solidFill>
              </a:rPr>
              <a:t>Uma Questão de Vida ou Morte</a:t>
            </a:r>
            <a:endParaRPr lang="pt-BR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352114"/>
            <a:ext cx="7632848" cy="1251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1. Por que, na ótica de Salomão, a guarda da Lei não é </a:t>
            </a: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algo opcional, e sim essencial - uma </a:t>
            </a: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questão de vida ou morte?</a:t>
            </a:r>
            <a:endParaRPr lang="pt-BR" sz="3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87624" y="1988840"/>
            <a:ext cx="626469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300" dirty="0" smtClean="0">
                <a:cs typeface="Times New Roman" pitchFamily="18" charset="0"/>
              </a:rPr>
              <a:t>A Lei Divina tem a capacidade de salvar da morte o pecador. Por isso, quem a observa rigorosamente sem transgredir qualquer mandamento, tem a garantia da Vida Eterna.</a:t>
            </a:r>
            <a:endParaRPr lang="pt-BR" sz="2300" dirty="0">
              <a:cs typeface="Times New Roman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87624" y="3673248"/>
            <a:ext cx="633670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300" dirty="0" smtClean="0">
                <a:cs typeface="Times New Roman" pitchFamily="18" charset="0"/>
              </a:rPr>
              <a:t>Precisamos da Lei (</a:t>
            </a:r>
            <a:r>
              <a:rPr lang="pt-BR" sz="2300" i="1" dirty="0" err="1" smtClean="0">
                <a:cs typeface="Times New Roman" pitchFamily="18" charset="0"/>
              </a:rPr>
              <a:t>torah</a:t>
            </a:r>
            <a:r>
              <a:rPr lang="pt-BR" sz="2300" i="1" dirty="0" smtClean="0">
                <a:cs typeface="Times New Roman" pitchFamily="18" charset="0"/>
              </a:rPr>
              <a:t> - instruções</a:t>
            </a:r>
            <a:r>
              <a:rPr lang="pt-BR" sz="2300" dirty="0" smtClean="0">
                <a:cs typeface="Times New Roman" pitchFamily="18" charset="0"/>
              </a:rPr>
              <a:t>) porque: (1) Nascemos com a natureza carnal, com propensão para o mal; (2) Vivemos num planeta dominado pelo pecado; (3) O diabo nos tenta a todo instante.</a:t>
            </a:r>
            <a:endParaRPr lang="pt-BR" sz="2300" dirty="0"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87624" y="5362144"/>
            <a:ext cx="6552728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300" dirty="0" smtClean="0">
                <a:cs typeface="Times New Roman" pitchFamily="18" charset="0"/>
              </a:rPr>
              <a:t>Nosso destino eterno tem sua base nas escolhas que fazemos agora. Na guerra entre o bem e o mal, a Lei ilumina nossa mente e nos apresenta o caminho da vida a qual devemos seguir.</a:t>
            </a:r>
            <a:endParaRPr lang="pt-BR" sz="2300" dirty="0"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668344" y="1988841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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668344" y="3681028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668344" y="5373216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352114"/>
            <a:ext cx="7632848" cy="1251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2. O que significam as expressões: </a:t>
            </a:r>
            <a:r>
              <a:rPr lang="pt-BR" sz="3000" b="1" i="1" dirty="0" smtClean="0">
                <a:solidFill>
                  <a:schemeClr val="bg1"/>
                </a:solidFill>
                <a:cs typeface="Times New Roman" pitchFamily="18" charset="0"/>
              </a:rPr>
              <a:t>"escrever a lei no coração"</a:t>
            </a: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; </a:t>
            </a:r>
            <a:r>
              <a:rPr lang="pt-BR" sz="3000" b="1" i="1" dirty="0" smtClean="0">
                <a:solidFill>
                  <a:schemeClr val="bg1"/>
                </a:solidFill>
                <a:cs typeface="Times New Roman" pitchFamily="18" charset="0"/>
              </a:rPr>
              <a:t>"</a:t>
            </a:r>
            <a:r>
              <a:rPr lang="pt-BR" sz="3000" b="1" i="1" dirty="0" smtClean="0">
                <a:solidFill>
                  <a:schemeClr val="bg1"/>
                </a:solidFill>
                <a:cs typeface="Times New Roman" pitchFamily="18" charset="0"/>
              </a:rPr>
              <a:t>atá-la ao redor do </a:t>
            </a:r>
            <a:r>
              <a:rPr lang="pt-BR" sz="3000" b="1" i="1" dirty="0" smtClean="0">
                <a:solidFill>
                  <a:schemeClr val="bg1"/>
                </a:solidFill>
                <a:cs typeface="Times New Roman" pitchFamily="18" charset="0"/>
              </a:rPr>
              <a:t>pescoço"; "atá-la </a:t>
            </a:r>
            <a:r>
              <a:rPr lang="pt-BR" sz="3000" b="1" i="1" dirty="0" smtClean="0">
                <a:solidFill>
                  <a:schemeClr val="bg1"/>
                </a:solidFill>
                <a:cs typeface="Times New Roman" pitchFamily="18" charset="0"/>
              </a:rPr>
              <a:t>nos dedos"</a:t>
            </a: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 (</a:t>
            </a:r>
            <a:r>
              <a:rPr lang="pt-BR" sz="3000" b="1" dirty="0" err="1" smtClean="0">
                <a:solidFill>
                  <a:schemeClr val="bg1"/>
                </a:solidFill>
                <a:cs typeface="Times New Roman" pitchFamily="18" charset="0"/>
              </a:rPr>
              <a:t>Pv</a:t>
            </a: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 6:21 e 7:3)?</a:t>
            </a:r>
            <a:endParaRPr lang="pt-BR" sz="3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87624" y="1988840"/>
            <a:ext cx="6408712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300" dirty="0" smtClean="0">
                <a:cs typeface="Times New Roman" pitchFamily="18" charset="0"/>
              </a:rPr>
              <a:t>A Lei deve, simbolicamente, fazer parte da nossa vida, como um membro essencial do corpo. A expressão "atar" lembra </a:t>
            </a:r>
            <a:r>
              <a:rPr lang="pt-BR" sz="2300" dirty="0" smtClean="0">
                <a:cs typeface="Times New Roman" pitchFamily="18" charset="0"/>
              </a:rPr>
              <a:t>a ação de </a:t>
            </a:r>
            <a:r>
              <a:rPr lang="pt-BR" sz="2300" dirty="0" smtClean="0">
                <a:cs typeface="Times New Roman" pitchFamily="18" charset="0"/>
              </a:rPr>
              <a:t>amarrar uma </a:t>
            </a:r>
            <a:r>
              <a:rPr lang="pt-BR" sz="2300" dirty="0" smtClean="0">
                <a:cs typeface="Times New Roman" pitchFamily="18" charset="0"/>
              </a:rPr>
              <a:t>ripa ao redor do </a:t>
            </a:r>
            <a:r>
              <a:rPr lang="pt-BR" sz="2300" dirty="0" smtClean="0">
                <a:cs typeface="Times New Roman" pitchFamily="18" charset="0"/>
              </a:rPr>
              <a:t>arbusto </a:t>
            </a:r>
            <a:r>
              <a:rPr lang="pt-BR" sz="2300" dirty="0" smtClean="0">
                <a:cs typeface="Times New Roman" pitchFamily="18" charset="0"/>
              </a:rPr>
              <a:t>para </a:t>
            </a:r>
            <a:r>
              <a:rPr lang="pt-BR" sz="2300" dirty="0" smtClean="0">
                <a:cs typeface="Times New Roman" pitchFamily="18" charset="0"/>
              </a:rPr>
              <a:t>que </a:t>
            </a:r>
            <a:r>
              <a:rPr lang="pt-BR" sz="2300" dirty="0" smtClean="0">
                <a:cs typeface="Times New Roman" pitchFamily="18" charset="0"/>
              </a:rPr>
              <a:t>cresça aprumado.</a:t>
            </a:r>
            <a:endParaRPr lang="pt-BR" sz="2300" dirty="0">
              <a:cs typeface="Times New Roman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87624" y="3673248"/>
            <a:ext cx="626469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300" i="1" dirty="0" smtClean="0">
                <a:cs typeface="Times New Roman" pitchFamily="18" charset="0"/>
              </a:rPr>
              <a:t>"Escrita no coração"</a:t>
            </a:r>
            <a:r>
              <a:rPr lang="pt-BR" sz="2300" dirty="0" smtClean="0">
                <a:cs typeface="Times New Roman" pitchFamily="18" charset="0"/>
              </a:rPr>
              <a:t> significa amar a lei. Os sábios, além de conhecerem a importância da lei, amam-na. </a:t>
            </a:r>
            <a:r>
              <a:rPr lang="pt-BR" sz="2300" i="1" dirty="0" smtClean="0">
                <a:cs typeface="Times New Roman" pitchFamily="18" charset="0"/>
              </a:rPr>
              <a:t>"Porei nos seus </a:t>
            </a:r>
            <a:r>
              <a:rPr lang="pt-BR" sz="2300" i="1" u="sng" dirty="0" smtClean="0">
                <a:cs typeface="Times New Roman" pitchFamily="18" charset="0"/>
              </a:rPr>
              <a:t>corações</a:t>
            </a:r>
            <a:r>
              <a:rPr lang="pt-BR" sz="2300" i="1" dirty="0" smtClean="0">
                <a:cs typeface="Times New Roman" pitchFamily="18" charset="0"/>
              </a:rPr>
              <a:t> as minhas leis e nas suas </a:t>
            </a:r>
            <a:r>
              <a:rPr lang="pt-BR" sz="2300" i="1" u="sng" dirty="0" smtClean="0">
                <a:cs typeface="Times New Roman" pitchFamily="18" charset="0"/>
              </a:rPr>
              <a:t>mentes</a:t>
            </a:r>
            <a:r>
              <a:rPr lang="pt-BR" sz="2300" i="1" dirty="0" smtClean="0">
                <a:cs typeface="Times New Roman" pitchFamily="18" charset="0"/>
              </a:rPr>
              <a:t> as inscreverei" (</a:t>
            </a:r>
            <a:r>
              <a:rPr lang="pt-BR" sz="2300" i="1" dirty="0" err="1" smtClean="0">
                <a:cs typeface="Times New Roman" pitchFamily="18" charset="0"/>
              </a:rPr>
              <a:t>Hb</a:t>
            </a:r>
            <a:r>
              <a:rPr lang="pt-BR" sz="2300" i="1" dirty="0" smtClean="0">
                <a:cs typeface="Times New Roman" pitchFamily="18" charset="0"/>
              </a:rPr>
              <a:t> 10:16)</a:t>
            </a:r>
            <a:r>
              <a:rPr lang="pt-BR" sz="2300" dirty="0" smtClean="0">
                <a:cs typeface="Times New Roman" pitchFamily="18" charset="0"/>
              </a:rPr>
              <a:t>.</a:t>
            </a:r>
            <a:endParaRPr lang="pt-BR" sz="2300" dirty="0"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87624" y="5362144"/>
            <a:ext cx="633670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300" i="1" dirty="0" smtClean="0">
                <a:cs typeface="Times New Roman" pitchFamily="18" charset="0"/>
              </a:rPr>
              <a:t>"Atar ao pescoço"</a:t>
            </a:r>
            <a:r>
              <a:rPr lang="pt-BR" sz="2300" dirty="0" smtClean="0">
                <a:cs typeface="Times New Roman" pitchFamily="18" charset="0"/>
              </a:rPr>
              <a:t> significa ter orgulho, e não vergonha ou medo, de observá-la. </a:t>
            </a:r>
            <a:r>
              <a:rPr lang="pt-BR" sz="2300" i="1" dirty="0" smtClean="0">
                <a:cs typeface="Times New Roman" pitchFamily="18" charset="0"/>
              </a:rPr>
              <a:t>"Atar aos dedos"</a:t>
            </a:r>
            <a:r>
              <a:rPr lang="pt-BR" sz="2300" dirty="0" smtClean="0">
                <a:cs typeface="Times New Roman" pitchFamily="18" charset="0"/>
              </a:rPr>
              <a:t> denota a pratica constante dos seus ensinamentos.</a:t>
            </a:r>
            <a:endParaRPr lang="pt-BR" sz="2300" dirty="0"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668344" y="1988841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668344" y="3681028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668344" y="5373216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343166"/>
            <a:ext cx="777686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3. Salomão diz que a guarda da lei resulta em vida (</a:t>
            </a:r>
            <a:r>
              <a:rPr lang="pt-BR" sz="3000" b="1" dirty="0" err="1" smtClean="0">
                <a:solidFill>
                  <a:schemeClr val="bg1"/>
                </a:solidFill>
                <a:cs typeface="Times New Roman" pitchFamily="18" charset="0"/>
              </a:rPr>
              <a:t>Pv</a:t>
            </a: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 7:2). Então, obtemos a vida eterna pela fé na graça de Cristo ou pela guarda da Lei? </a:t>
            </a:r>
            <a:endParaRPr lang="pt-BR" sz="3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87624" y="1988840"/>
            <a:ext cx="6048672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300" dirty="0" smtClean="0">
                <a:cs typeface="Times New Roman" pitchFamily="18" charset="0"/>
              </a:rPr>
              <a:t>Como já foi mencionado, a Lei Divina tem a capacidade de salvar da morte o pecador. Quem a observa rigorosamente, tem a garantia da Vida Eterna. Alguns chamam isso de legalismo.</a:t>
            </a:r>
            <a:endParaRPr lang="pt-BR" sz="2300" dirty="0">
              <a:cs typeface="Times New Roman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87624" y="3673248"/>
            <a:ext cx="6048672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300" dirty="0" smtClean="0">
                <a:cs typeface="Times New Roman" pitchFamily="18" charset="0"/>
              </a:rPr>
              <a:t>Obtemos a vida eterna pela fé em Cristo. A lei é como a </a:t>
            </a:r>
            <a:r>
              <a:rPr lang="pt-BR" sz="2300" u="sng" dirty="0" smtClean="0">
                <a:cs typeface="Times New Roman" pitchFamily="18" charset="0"/>
              </a:rPr>
              <a:t>lâmpada</a:t>
            </a:r>
            <a:r>
              <a:rPr lang="pt-BR" sz="2300" dirty="0" smtClean="0">
                <a:cs typeface="Times New Roman" pitchFamily="18" charset="0"/>
              </a:rPr>
              <a:t>: tem a função de iluminar nossa mente com princípios eternos, a fim de escolhermos o caminho da vida: Jesus (</a:t>
            </a:r>
            <a:r>
              <a:rPr lang="pt-BR" sz="2300" dirty="0" err="1" smtClean="0">
                <a:cs typeface="Times New Roman" pitchFamily="18" charset="0"/>
              </a:rPr>
              <a:t>Pv</a:t>
            </a:r>
            <a:r>
              <a:rPr lang="pt-BR" sz="2300" dirty="0" smtClean="0">
                <a:cs typeface="Times New Roman" pitchFamily="18" charset="0"/>
              </a:rPr>
              <a:t> 6:23).</a:t>
            </a:r>
            <a:endParaRPr lang="pt-BR" sz="2300" dirty="0"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87624" y="5362144"/>
            <a:ext cx="662473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300" dirty="0" smtClean="0">
                <a:cs typeface="Times New Roman" pitchFamily="18" charset="0"/>
              </a:rPr>
              <a:t>O </a:t>
            </a:r>
            <a:r>
              <a:rPr lang="pt-BR" sz="2300" u="sng" dirty="0" smtClean="0">
                <a:cs typeface="Times New Roman" pitchFamily="18" charset="0"/>
              </a:rPr>
              <a:t>aferidor de pressão</a:t>
            </a:r>
            <a:r>
              <a:rPr lang="pt-BR" sz="2300" dirty="0" smtClean="0">
                <a:cs typeface="Times New Roman" pitchFamily="18" charset="0"/>
              </a:rPr>
              <a:t>, o </a:t>
            </a:r>
            <a:r>
              <a:rPr lang="pt-BR" sz="2300" u="sng" dirty="0" smtClean="0">
                <a:cs typeface="Times New Roman" pitchFamily="18" charset="0"/>
              </a:rPr>
              <a:t>termômetro</a:t>
            </a:r>
            <a:r>
              <a:rPr lang="pt-BR" sz="2300" dirty="0" smtClean="0">
                <a:cs typeface="Times New Roman" pitchFamily="18" charset="0"/>
              </a:rPr>
              <a:t> </a:t>
            </a:r>
            <a:r>
              <a:rPr lang="pt-BR" sz="2300" dirty="0" smtClean="0">
                <a:cs typeface="Times New Roman" pitchFamily="18" charset="0"/>
              </a:rPr>
              <a:t>ou </a:t>
            </a:r>
            <a:r>
              <a:rPr lang="pt-BR" sz="2300" dirty="0" smtClean="0">
                <a:cs typeface="Times New Roman" pitchFamily="18" charset="0"/>
              </a:rPr>
              <a:t>o </a:t>
            </a:r>
            <a:r>
              <a:rPr lang="pt-BR" sz="2300" u="sng" dirty="0" smtClean="0">
                <a:cs typeface="Times New Roman" pitchFamily="18" charset="0"/>
              </a:rPr>
              <a:t>tomógrafo</a:t>
            </a:r>
            <a:r>
              <a:rPr lang="pt-BR" sz="2300" dirty="0" smtClean="0">
                <a:cs typeface="Times New Roman" pitchFamily="18" charset="0"/>
              </a:rPr>
              <a:t> não podem curar; eles apenas revelam a condição do doente. Assim, a lei é o instrumento divino que nos mantém alertas e revela a qualidade da nossa fé.</a:t>
            </a:r>
            <a:endParaRPr lang="pt-BR" sz="2300" dirty="0"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668344" y="1988841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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668344" y="3681028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668344" y="5373216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551002"/>
            <a:ext cx="80648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4. Que argumentos somos tentados a usar como desculpas para transgredir a Lei de Deus?</a:t>
            </a:r>
            <a:endParaRPr lang="pt-BR" sz="3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87624" y="1988840"/>
            <a:ext cx="633670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300" i="1" dirty="0" smtClean="0">
                <a:cs typeface="Times New Roman" pitchFamily="18" charset="0"/>
              </a:rPr>
              <a:t>"Ele é melhor que muito adventista" </a:t>
            </a:r>
            <a:r>
              <a:rPr lang="pt-BR" sz="2300" dirty="0" smtClean="0">
                <a:cs typeface="Times New Roman" pitchFamily="18" charset="0"/>
              </a:rPr>
              <a:t>(sobre a </a:t>
            </a:r>
            <a:r>
              <a:rPr lang="pt-BR" sz="2300" dirty="0" err="1" smtClean="0">
                <a:cs typeface="Times New Roman" pitchFamily="18" charset="0"/>
              </a:rPr>
              <a:t>socie-dade</a:t>
            </a:r>
            <a:r>
              <a:rPr lang="pt-BR" sz="2300" dirty="0" smtClean="0">
                <a:cs typeface="Times New Roman" pitchFamily="18" charset="0"/>
              </a:rPr>
              <a:t> com incrédulos - 2Co 6:14); </a:t>
            </a:r>
            <a:r>
              <a:rPr lang="pt-BR" sz="2300" i="1" dirty="0" smtClean="0">
                <a:cs typeface="Times New Roman" pitchFamily="18" charset="0"/>
              </a:rPr>
              <a:t>"Sou profissional da saúde, por isso posso trabalhar aos sábados"</a:t>
            </a:r>
            <a:r>
              <a:rPr lang="pt-BR" sz="2300" dirty="0" smtClean="0">
                <a:cs typeface="Times New Roman" pitchFamily="18" charset="0"/>
              </a:rPr>
              <a:t>; </a:t>
            </a:r>
            <a:r>
              <a:rPr lang="pt-BR" sz="2300" i="1" dirty="0" smtClean="0">
                <a:cs typeface="Times New Roman" pitchFamily="18" charset="0"/>
              </a:rPr>
              <a:t>"Baixo hinos da internet porque os CDs são caros".</a:t>
            </a:r>
            <a:endParaRPr lang="pt-BR" sz="2300" dirty="0">
              <a:cs typeface="Times New Roman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87624" y="3673248"/>
            <a:ext cx="6408712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300" i="1" dirty="0" smtClean="0">
                <a:cs typeface="Times New Roman" pitchFamily="18" charset="0"/>
              </a:rPr>
              <a:t>"Sonego impostos porque o governo é corrupto"; "Não dou o dízimo porque os administradores fazem mal uso dele"; "</a:t>
            </a:r>
            <a:r>
              <a:rPr lang="pt-BR" sz="2300" i="1" dirty="0" err="1" smtClean="0">
                <a:cs typeface="Times New Roman" pitchFamily="18" charset="0"/>
              </a:rPr>
              <a:t>Tô</a:t>
            </a:r>
            <a:r>
              <a:rPr lang="pt-BR" sz="2300" i="1" smtClean="0">
                <a:cs typeface="Times New Roman" pitchFamily="18" charset="0"/>
              </a:rPr>
              <a:t> saindo com uma colega de trabalho porque minha mulher não me dá </a:t>
            </a:r>
            <a:r>
              <a:rPr lang="pt-BR" sz="2300" i="1" smtClean="0">
                <a:cs typeface="Times New Roman" pitchFamily="18" charset="0"/>
              </a:rPr>
              <a:t>atenção</a:t>
            </a:r>
            <a:r>
              <a:rPr lang="pt-BR" sz="2300" i="1" smtClean="0">
                <a:cs typeface="Times New Roman" pitchFamily="18" charset="0"/>
              </a:rPr>
              <a:t>".</a:t>
            </a:r>
            <a:endParaRPr lang="pt-BR" sz="2300" i="1" dirty="0"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87624" y="5362144"/>
            <a:ext cx="633670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300" dirty="0" smtClean="0">
                <a:cs typeface="Times New Roman" pitchFamily="18" charset="0"/>
              </a:rPr>
              <a:t>Deus, através dos mandamentos (</a:t>
            </a:r>
            <a:r>
              <a:rPr lang="pt-BR" sz="2300" dirty="0" err="1" smtClean="0">
                <a:cs typeface="Times New Roman" pitchFamily="18" charset="0"/>
              </a:rPr>
              <a:t>Pv</a:t>
            </a:r>
            <a:r>
              <a:rPr lang="pt-BR" sz="2300" dirty="0" smtClean="0">
                <a:cs typeface="Times New Roman" pitchFamily="18" charset="0"/>
              </a:rPr>
              <a:t> 6:23), da Bíblia (</a:t>
            </a:r>
            <a:r>
              <a:rPr lang="pt-BR" sz="2300" dirty="0" err="1" smtClean="0">
                <a:cs typeface="Times New Roman" pitchFamily="18" charset="0"/>
              </a:rPr>
              <a:t>Sl</a:t>
            </a:r>
            <a:r>
              <a:rPr lang="pt-BR" sz="2300" dirty="0" smtClean="0">
                <a:cs typeface="Times New Roman" pitchFamily="18" charset="0"/>
              </a:rPr>
              <a:t> 119:105) e do Espírito Santo (Is 30:21) oferece discernimento para sabermos se um pensamento ou atitude resultará em bem ou mal.</a:t>
            </a:r>
            <a:endParaRPr lang="pt-BR" sz="2300" dirty="0"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668344" y="1988841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668344" y="3681028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668344" y="5373216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9872" y="4149080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Criação: Luiz Carlos Rodrigues Jr - Bauru, SP</a:t>
            </a:r>
          </a:p>
          <a:p>
            <a:r>
              <a:rPr lang="pt-BR" sz="2000" dirty="0" smtClean="0"/>
              <a:t>Críticas ou Sugestões: lualrilipa@gmail.com.br</a:t>
            </a:r>
          </a:p>
          <a:p>
            <a:r>
              <a:rPr lang="pt-BR" sz="2000" dirty="0" smtClean="0"/>
              <a:t>Ilustração: Thiago Lobo / www.cpb.com.br</a:t>
            </a:r>
          </a:p>
          <a:p>
            <a:r>
              <a:rPr lang="pt-BR" sz="2000" dirty="0" smtClean="0"/>
              <a:t>Apoio: www.daniellocutor.com.br</a:t>
            </a:r>
            <a:endParaRPr lang="pt-BR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624</Words>
  <Application>Microsoft Office PowerPoint</Application>
  <PresentationFormat>Apresentação na tela (4:3)</PresentationFormat>
  <Paragraphs>34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6</vt:i4>
      </vt:variant>
    </vt:vector>
  </HeadingPairs>
  <TitlesOfParts>
    <vt:vector size="8" baseType="lpstr">
      <vt:lpstr>Tema do Office</vt:lpstr>
      <vt:lpstr>1_Tema do Office</vt:lpstr>
      <vt:lpstr>Slide 1</vt:lpstr>
      <vt:lpstr>Slide 2</vt:lpstr>
      <vt:lpstr>Slide 3</vt:lpstr>
      <vt:lpstr>Slide 4</vt:lpstr>
      <vt:lpstr>Slide 5</vt:lpstr>
      <vt:lpstr>Slide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Luiz Carlos</dc:creator>
  <cp:lastModifiedBy>Luiz Carlos</cp:lastModifiedBy>
  <cp:revision>211</cp:revision>
  <dcterms:created xsi:type="dcterms:W3CDTF">2014-12-26T15:58:56Z</dcterms:created>
  <dcterms:modified xsi:type="dcterms:W3CDTF">2015-01-13T20:40:16Z</dcterms:modified>
</cp:coreProperties>
</file>